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0960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0960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0960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3B185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ln w="2222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" name="UW.Wordmark_ctr.jpg" descr="UW.Wordmark_ct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475" y="152400"/>
            <a:ext cx="32131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"/>
          <p:cNvSpPr/>
          <p:nvPr/>
        </p:nvSpPr>
        <p:spPr>
          <a:xfrm flipV="1">
            <a:off x="8167687" y="6348412"/>
            <a:ext cx="585788" cy="396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659" y="0"/>
                </a:lnTo>
                <a:lnTo>
                  <a:pt x="1794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B185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9" name="UW_W-Logo_RGB.png" descr="UW_W-Logo_RG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9275" y="6348412"/>
            <a:ext cx="593725" cy="400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5943600"/>
            <a:ext cx="343903" cy="3581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" name="UW.Wordmark_ctr.jpg" descr="UW.Wordmark_ct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475" y="152400"/>
            <a:ext cx="3213100" cy="215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"/>
          <p:cNvGrpSpPr/>
          <p:nvPr/>
        </p:nvGrpSpPr>
        <p:grpSpPr>
          <a:xfrm>
            <a:off x="8115299" y="6299199"/>
            <a:ext cx="685801" cy="482600"/>
            <a:chOff x="0" y="0"/>
            <a:chExt cx="685800" cy="482599"/>
          </a:xfrm>
        </p:grpSpPr>
        <p:sp>
          <p:nvSpPr>
            <p:cNvPr id="39" name="Shape"/>
            <p:cNvSpPr/>
            <p:nvPr/>
          </p:nvSpPr>
          <p:spPr>
            <a:xfrm rot="10800000" flipH="1">
              <a:off x="52388" y="49213"/>
              <a:ext cx="585788" cy="395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642" y="0"/>
                  </a:lnTo>
                  <a:lnTo>
                    <a:pt x="17958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40" name="UW_W-Logo_RGB.png" descr="UW_W-Logo_RG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5801" cy="482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264275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96000" y="6264275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72200" y="6264275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63246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0800" y="63246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0960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8115299" y="6299199"/>
            <a:ext cx="685801" cy="482600"/>
            <a:chOff x="0" y="0"/>
            <a:chExt cx="685800" cy="482599"/>
          </a:xfrm>
        </p:grpSpPr>
        <p:sp>
          <p:nvSpPr>
            <p:cNvPr id="2" name="Shape"/>
            <p:cNvSpPr/>
            <p:nvPr/>
          </p:nvSpPr>
          <p:spPr>
            <a:xfrm rot="10800000" flipH="1">
              <a:off x="52388" y="49213"/>
              <a:ext cx="585788" cy="395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642" y="0"/>
                  </a:lnTo>
                  <a:lnTo>
                    <a:pt x="17958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" name="UW_W-Logo_RGB.png" descr="UW_W-Logo_RGB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685801" cy="482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Rectangle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ln w="22225">
            <a:solidFill>
              <a:srgbClr val="3B185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UW.Wordmark_ctr.jpg" descr="UW.Wordmark_ctr.jp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98475" y="152400"/>
            <a:ext cx="32131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.png" descr="imag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96862" y="5962650"/>
            <a:ext cx="998538" cy="81915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248400"/>
            <a:ext cx="343903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0FD9B-FFEA-484F-9503-2B105709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31" y="535093"/>
            <a:ext cx="5035309" cy="1413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B9A3D-51F2-AC4A-8E3B-C5C32A437067}"/>
              </a:ext>
            </a:extLst>
          </p:cNvPr>
          <p:cNvSpPr txBox="1"/>
          <p:nvPr/>
        </p:nvSpPr>
        <p:spPr>
          <a:xfrm>
            <a:off x="7167291" y="4571999"/>
            <a:ext cx="238215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Jiajie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Guo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Yue wang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Yuqi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Zheng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Zhicheng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Ju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D922B-F08A-A24A-A721-F0706EE5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3" y="2363638"/>
            <a:ext cx="6614705" cy="3303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9D3468-CC1A-9341-967C-853D56865BD4}"/>
              </a:ext>
            </a:extLst>
          </p:cNvPr>
          <p:cNvSpPr txBox="1"/>
          <p:nvPr/>
        </p:nvSpPr>
        <p:spPr>
          <a:xfrm>
            <a:off x="1742536" y="6288452"/>
            <a:ext cx="291842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Photo </a:t>
            </a:r>
            <a:r>
              <a:rPr lang="en-US" sz="1000" dirty="0"/>
              <a:t>resource: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/wiki/Seattle 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23048-DA35-BC4B-BC51-7E87B43557C9}"/>
              </a:ext>
            </a:extLst>
          </p:cNvPr>
          <p:cNvSpPr txBox="1"/>
          <p:nvPr/>
        </p:nvSpPr>
        <p:spPr>
          <a:xfrm>
            <a:off x="1708032" y="1194603"/>
            <a:ext cx="2389517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O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F94E1-7AC6-264F-B532-7FAB9AFBD7EF}"/>
              </a:ext>
            </a:extLst>
          </p:cNvPr>
          <p:cNvSpPr txBox="1"/>
          <p:nvPr/>
        </p:nvSpPr>
        <p:spPr>
          <a:xfrm>
            <a:off x="836763" y="2130724"/>
            <a:ext cx="6029863" cy="3385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Project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Lessons learned and future work</a:t>
            </a:r>
            <a:br>
              <a:rPr lang="en-US" dirty="0"/>
            </a:b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B027978-5710-DC49-8E7E-80319EC180B4}"/>
              </a:ext>
            </a:extLst>
          </p:cNvPr>
          <p:cNvSpPr/>
          <p:nvPr/>
        </p:nvSpPr>
        <p:spPr>
          <a:xfrm>
            <a:off x="819510" y="913703"/>
            <a:ext cx="457200" cy="23010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46250-A523-794A-B67F-09D6494BBB83}"/>
              </a:ext>
            </a:extLst>
          </p:cNvPr>
          <p:cNvSpPr txBox="1"/>
          <p:nvPr/>
        </p:nvSpPr>
        <p:spPr>
          <a:xfrm>
            <a:off x="1449238" y="767147"/>
            <a:ext cx="23291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F2078-B909-0B47-B0B7-E9AFAC6CBA5C}"/>
              </a:ext>
            </a:extLst>
          </p:cNvPr>
          <p:cNvSpPr txBox="1"/>
          <p:nvPr/>
        </p:nvSpPr>
        <p:spPr>
          <a:xfrm>
            <a:off x="715992" y="2087592"/>
            <a:ext cx="7582619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Parking has been a normal issue in our daily life</a:t>
            </a: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Downtown has more vehicles with limited parking lots</a:t>
            </a: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Spend less time in looking for parking</a:t>
            </a: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Develop a tool to help users to park by giving the best parking location based on the user's location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480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EC159CB-E284-2B4C-87D6-6F432363F852}"/>
              </a:ext>
            </a:extLst>
          </p:cNvPr>
          <p:cNvSpPr/>
          <p:nvPr/>
        </p:nvSpPr>
        <p:spPr>
          <a:xfrm>
            <a:off x="819510" y="913703"/>
            <a:ext cx="457200" cy="23010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01DFC-7F60-3D4A-8685-49F5ED0FC28A}"/>
              </a:ext>
            </a:extLst>
          </p:cNvPr>
          <p:cNvSpPr txBox="1"/>
          <p:nvPr/>
        </p:nvSpPr>
        <p:spPr>
          <a:xfrm>
            <a:off x="1449238" y="767147"/>
            <a:ext cx="23291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A38693-93EC-2F43-B8E6-74781528B8A2}"/>
              </a:ext>
            </a:extLst>
          </p:cNvPr>
          <p:cNvSpPr txBox="1"/>
          <p:nvPr/>
        </p:nvSpPr>
        <p:spPr>
          <a:xfrm>
            <a:off x="646982" y="1604512"/>
            <a:ext cx="7910422" cy="45550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Annual Parking Study Data of Seattle</a:t>
            </a:r>
          </a:p>
          <a:p>
            <a:pPr lvl="1" indent="0"/>
            <a:r>
              <a:rPr lang="en-US" sz="2000" dirty="0"/>
              <a:t>	</a:t>
            </a:r>
            <a:r>
              <a:rPr lang="en-US" dirty="0"/>
              <a:t>Manual parking study details from citywide paid parking study, 	presented by 	</a:t>
            </a:r>
            <a:r>
              <a:rPr lang="en-US" dirty="0" err="1"/>
              <a:t>blockface</a:t>
            </a:r>
            <a:r>
              <a:rPr lang="en-US" dirty="0"/>
              <a:t> and date/hour of study.</a:t>
            </a:r>
          </a:p>
          <a:p>
            <a:pPr lvl="1" indent="0"/>
            <a:endParaRPr lang="en-US" sz="2000" u="sng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 err="1"/>
              <a:t>Blockface</a:t>
            </a:r>
            <a:r>
              <a:rPr lang="en-US" sz="2000" dirty="0"/>
              <a:t> </a:t>
            </a:r>
          </a:p>
          <a:p>
            <a:pPr lvl="1" indent="0"/>
            <a:r>
              <a:rPr lang="en-US" sz="2000" dirty="0"/>
              <a:t>	</a:t>
            </a:r>
            <a:r>
              <a:rPr lang="en-US" dirty="0"/>
              <a:t>Displays </a:t>
            </a:r>
            <a:r>
              <a:rPr lang="en-US" dirty="0" err="1"/>
              <a:t>blockfaces</a:t>
            </a:r>
            <a:r>
              <a:rPr lang="en-US" dirty="0"/>
              <a:t> for all segments of the street network. Identifies 	the 	elements of the block, such as peak hour restrictions, length of 	the block, 	parking categories, and restricted parking zones. </a:t>
            </a:r>
          </a:p>
          <a:p>
            <a:pPr lvl="1" indent="0"/>
            <a:r>
              <a:rPr lang="en-US" dirty="0"/>
              <a:t> 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 err="1"/>
              <a:t>EV_Charger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en-US" dirty="0"/>
              <a:t>Display charging station details and distribution within Washington State.</a:t>
            </a:r>
          </a:p>
          <a:p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Seattle Streets</a:t>
            </a:r>
          </a:p>
          <a:p>
            <a:pPr lvl="1" indent="0"/>
            <a:r>
              <a:rPr lang="en-US" sz="2000" dirty="0"/>
              <a:t>	</a:t>
            </a:r>
            <a:r>
              <a:rPr lang="en-US" dirty="0"/>
              <a:t>Shows detail information on streets of downtown Seattle, such as longitude, 	latitude, slope and length of the streets.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33002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EC159CB-E284-2B4C-87D6-6F432363F852}"/>
              </a:ext>
            </a:extLst>
          </p:cNvPr>
          <p:cNvSpPr/>
          <p:nvPr/>
        </p:nvSpPr>
        <p:spPr>
          <a:xfrm>
            <a:off x="819510" y="913703"/>
            <a:ext cx="457200" cy="23010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01DFC-7F60-3D4A-8685-49F5ED0FC28A}"/>
              </a:ext>
            </a:extLst>
          </p:cNvPr>
          <p:cNvSpPr txBox="1"/>
          <p:nvPr/>
        </p:nvSpPr>
        <p:spPr>
          <a:xfrm>
            <a:off x="1449238" y="767147"/>
            <a:ext cx="23291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5C8B83-9935-8C48-A171-7EF41285A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267"/>
            <a:ext cx="9144000" cy="2943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4FC543-4396-9D40-9C10-3762E194B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921"/>
            <a:ext cx="9144000" cy="2594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84A3F-E086-B249-A0D8-1392D754C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008"/>
            <a:ext cx="9144000" cy="29434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1CE9D2-D1DD-C744-9EE7-BF18332FF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42" y="198408"/>
            <a:ext cx="8100115" cy="62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94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EC159CB-E284-2B4C-87D6-6F432363F852}"/>
              </a:ext>
            </a:extLst>
          </p:cNvPr>
          <p:cNvSpPr/>
          <p:nvPr/>
        </p:nvSpPr>
        <p:spPr>
          <a:xfrm>
            <a:off x="819510" y="913703"/>
            <a:ext cx="457200" cy="23010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01DFC-7F60-3D4A-8685-49F5ED0FC28A}"/>
              </a:ext>
            </a:extLst>
          </p:cNvPr>
          <p:cNvSpPr txBox="1"/>
          <p:nvPr/>
        </p:nvSpPr>
        <p:spPr>
          <a:xfrm>
            <a:off x="1449238" y="767147"/>
            <a:ext cx="23291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56743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7283" y="318217"/>
            <a:ext cx="2482681" cy="69689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ight Arrow 2"/>
          <p:cNvSpPr/>
          <p:nvPr/>
        </p:nvSpPr>
        <p:spPr>
          <a:xfrm>
            <a:off x="819509" y="913703"/>
            <a:ext cx="457201" cy="2301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TextBox 4"/>
          <p:cNvSpPr txBox="1"/>
          <p:nvPr/>
        </p:nvSpPr>
        <p:spPr>
          <a:xfrm>
            <a:off x="1449237" y="767147"/>
            <a:ext cx="2329133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/>
            </a:lvl1pPr>
          </a:lstStyle>
          <a:p>
            <a:r>
              <a:t>Demo</a:t>
            </a:r>
          </a:p>
        </p:txBody>
      </p:sp>
      <p:sp>
        <p:nvSpPr>
          <p:cNvPr id="148" name="Introduce ParkingAdvisor to our users clearly and comprehensively;…"/>
          <p:cNvSpPr txBox="1"/>
          <p:nvPr/>
        </p:nvSpPr>
        <p:spPr>
          <a:xfrm>
            <a:off x="516836" y="3101123"/>
            <a:ext cx="8110328" cy="12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00526" indent="-200526">
              <a:lnSpc>
                <a:spcPct val="150000"/>
              </a:lnSpc>
              <a:buSzPct val="100000"/>
              <a:buChar char="•"/>
              <a:defRPr sz="2000"/>
            </a:pPr>
            <a:r>
              <a:t>Introduce ParkingAdvisor to our users clearly and comprehensively;</a:t>
            </a:r>
          </a:p>
          <a:p>
            <a:pPr marL="200526" indent="-200526">
              <a:lnSpc>
                <a:spcPct val="150000"/>
              </a:lnSpc>
              <a:buSzPct val="100000"/>
              <a:buChar char="•"/>
              <a:defRPr sz="2000"/>
            </a:pPr>
            <a:r>
              <a:t>Provide launch page to access our product easily and conveniently ;</a:t>
            </a:r>
          </a:p>
          <a:p>
            <a:pPr marL="200526" indent="-200526">
              <a:lnSpc>
                <a:spcPct val="150000"/>
              </a:lnSpc>
              <a:buSzPct val="100000"/>
              <a:buChar char="•"/>
              <a:defRPr sz="2000"/>
            </a:pPr>
            <a:r>
              <a:t>Show developers’ profile on the homepage to our users;</a:t>
            </a:r>
          </a:p>
        </p:txBody>
      </p:sp>
      <p:sp>
        <p:nvSpPr>
          <p:cNvPr id="149" name="WEDSITE"/>
          <p:cNvSpPr txBox="1"/>
          <p:nvPr/>
        </p:nvSpPr>
        <p:spPr>
          <a:xfrm>
            <a:off x="594483" y="1522513"/>
            <a:ext cx="1668403" cy="586739"/>
          </a:xfrm>
          <a:prstGeom prst="rect">
            <a:avLst/>
          </a:prstGeom>
          <a:solidFill>
            <a:schemeClr val="accent1">
              <a:lumOff val="11862"/>
            </a:schemeClr>
          </a:solidFill>
          <a:ln w="381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100">
                <a:solidFill>
                  <a:srgbClr val="FFFFFF"/>
                </a:solidFill>
              </a:defRPr>
            </a:lvl1pPr>
          </a:lstStyle>
          <a:p>
            <a:r>
              <a:t>WEDSITE</a:t>
            </a:r>
          </a:p>
        </p:txBody>
      </p:sp>
      <p:sp>
        <p:nvSpPr>
          <p:cNvPr id="150" name="Function"/>
          <p:cNvSpPr txBox="1"/>
          <p:nvPr/>
        </p:nvSpPr>
        <p:spPr>
          <a:xfrm>
            <a:off x="1275608" y="2475231"/>
            <a:ext cx="1658834" cy="53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t>Function</a:t>
            </a:r>
          </a:p>
        </p:txBody>
      </p:sp>
      <p:sp>
        <p:nvSpPr>
          <p:cNvPr id="151" name="Tools"/>
          <p:cNvSpPr txBox="1"/>
          <p:nvPr/>
        </p:nvSpPr>
        <p:spPr>
          <a:xfrm>
            <a:off x="1454722" y="4559366"/>
            <a:ext cx="995806" cy="53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t>Tools</a:t>
            </a:r>
          </a:p>
        </p:txBody>
      </p:sp>
      <p:sp>
        <p:nvSpPr>
          <p:cNvPr id="152" name="Html, CSS, Javascript, Bootstrap"/>
          <p:cNvSpPr txBox="1"/>
          <p:nvPr/>
        </p:nvSpPr>
        <p:spPr>
          <a:xfrm>
            <a:off x="516836" y="5333782"/>
            <a:ext cx="4011478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marL="200526" indent="-200526">
              <a:lnSpc>
                <a:spcPct val="150000"/>
              </a:lnSpc>
              <a:buSzPct val="100000"/>
              <a:buChar char="•"/>
              <a:defRPr sz="2000"/>
            </a:lvl1pPr>
          </a:lstStyle>
          <a:p>
            <a:r>
              <a:t>Html, CSS, Javascript, Bootstrap</a:t>
            </a:r>
          </a:p>
        </p:txBody>
      </p:sp>
    </p:spTree>
    <p:extLst>
      <p:ext uri="{BB962C8B-B14F-4D97-AF65-F5344CB8AC3E}">
        <p14:creationId xmlns:p14="http://schemas.microsoft.com/office/powerpoint/2010/main" val="22563744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132</Words>
  <Application>Microsoft Macintosh PowerPoint</Application>
  <PresentationFormat>On-screen Show (4:3)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25</cp:revision>
  <dcterms:modified xsi:type="dcterms:W3CDTF">2018-12-06T19:51:03Z</dcterms:modified>
</cp:coreProperties>
</file>